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2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8/21/2016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8/21/2016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8/21/2016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8/21/2016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8/21/2016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8/21/2016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8/21/2016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8/21/2016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8/21/2016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8/21/2016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8/21/2016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8/21/2016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8/21/2016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8/21/2016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8/21/2016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7" Type="http://schemas.openxmlformats.org/officeDocument/2006/relationships/image" Target="../media/image2.png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4.m4a"/><Relationship Id="rId7" Type="http://schemas.openxmlformats.org/officeDocument/2006/relationships/image" Target="../media/image5.png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media5.m4a"/><Relationship Id="rId7" Type="http://schemas.openxmlformats.org/officeDocument/2006/relationships/image" Target="../media/image6.png"/><Relationship Id="rId2" Type="http://schemas.microsoft.com/office/2007/relationships/media" Target="../media/media5.m4a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Présentation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Flash-e-Code : Le </a:t>
            </a:r>
            <a:r>
              <a:rPr lang="fr-FR" dirty="0" err="1" smtClean="0"/>
              <a:t>qrcode</a:t>
            </a:r>
            <a:r>
              <a:rPr lang="fr-FR" dirty="0" smtClean="0"/>
              <a:t> dynamique</a:t>
            </a:r>
            <a:endParaRPr lang="fr-FR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511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52"/>
    </mc:Choice>
    <mc:Fallback>
      <p:transition spd="slow" advTm="85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10001" y="5890447"/>
            <a:ext cx="10572000" cy="434974"/>
          </a:xfrm>
        </p:spPr>
        <p:txBody>
          <a:bodyPr/>
          <a:lstStyle/>
          <a:p>
            <a:r>
              <a:rPr lang="fr-FR" dirty="0" smtClean="0"/>
              <a:t>Flash-e-Code: </a:t>
            </a:r>
            <a:r>
              <a:rPr lang="fr-FR" dirty="0" smtClean="0">
                <a:solidFill>
                  <a:schemeClr val="accent2"/>
                </a:solidFill>
              </a:rPr>
              <a:t>l’idée</a:t>
            </a:r>
            <a:r>
              <a:rPr lang="fr-FR" dirty="0" smtClean="0"/>
              <a:t>. On crée un </a:t>
            </a:r>
            <a:r>
              <a:rPr lang="fr-FR" dirty="0" err="1" smtClean="0"/>
              <a:t>qrcode</a:t>
            </a:r>
            <a:r>
              <a:rPr lang="fr-FR" dirty="0" smtClean="0"/>
              <a:t> dynamique à partir d’une annonce sur un support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334000" y="568960"/>
            <a:ext cx="126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Entreprise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676400" y="1971040"/>
            <a:ext cx="1550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 message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8199120" y="1971040"/>
            <a:ext cx="3041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Des supports de message</a:t>
            </a:r>
            <a:endParaRPr lang="fr-FR" dirty="0"/>
          </a:p>
        </p:txBody>
      </p:sp>
      <p:sp>
        <p:nvSpPr>
          <p:cNvPr id="9" name="Flèche vers le haut 8"/>
          <p:cNvSpPr/>
          <p:nvPr/>
        </p:nvSpPr>
        <p:spPr>
          <a:xfrm rot="13961944">
            <a:off x="4355797" y="785903"/>
            <a:ext cx="217470" cy="12126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vers le haut 9"/>
          <p:cNvSpPr/>
          <p:nvPr/>
        </p:nvSpPr>
        <p:spPr>
          <a:xfrm rot="5400000">
            <a:off x="5807357" y="565029"/>
            <a:ext cx="254227" cy="320848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7" y="2571427"/>
            <a:ext cx="1128263" cy="1128263"/>
          </a:xfrm>
          <a:prstGeom prst="rect">
            <a:avLst/>
          </a:prstGeom>
        </p:spPr>
      </p:pic>
      <p:sp>
        <p:nvSpPr>
          <p:cNvPr id="13" name="Flèche vers le haut 12"/>
          <p:cNvSpPr/>
          <p:nvPr/>
        </p:nvSpPr>
        <p:spPr>
          <a:xfrm rot="13970913">
            <a:off x="7598547" y="2260510"/>
            <a:ext cx="280516" cy="135041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1284948" y="2949994"/>
            <a:ext cx="4033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Qrcode</a:t>
            </a:r>
            <a:r>
              <a:rPr lang="fr-FR" dirty="0" smtClean="0"/>
              <a:t> du message sur le support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8078424" y="1047269"/>
            <a:ext cx="33714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Crée un support dans Flash-e-code</a:t>
            </a:r>
            <a:endParaRPr lang="fr-FR" sz="1600" dirty="0">
              <a:solidFill>
                <a:schemeClr val="bg2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302452" y="1762095"/>
            <a:ext cx="3264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On associe le message au support</a:t>
            </a:r>
            <a:endParaRPr lang="fr-FR" sz="1600" dirty="0">
              <a:solidFill>
                <a:schemeClr val="bg2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8199120" y="2935717"/>
            <a:ext cx="28055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Flash-e-code crée un </a:t>
            </a:r>
            <a:r>
              <a:rPr lang="fr-FR" sz="1600" dirty="0" err="1" smtClean="0">
                <a:solidFill>
                  <a:schemeClr val="bg2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qrcode</a:t>
            </a:r>
            <a:endParaRPr lang="fr-FR" sz="1600" dirty="0">
              <a:solidFill>
                <a:schemeClr val="bg2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9" name="Flèche vers le haut 18"/>
          <p:cNvSpPr/>
          <p:nvPr/>
        </p:nvSpPr>
        <p:spPr>
          <a:xfrm rot="7565425">
            <a:off x="7797389" y="779517"/>
            <a:ext cx="223690" cy="12126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1012895" y="983687"/>
            <a:ext cx="34467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Crée un message dans Flash-e-code</a:t>
            </a:r>
            <a:endParaRPr lang="fr-FR" sz="1600" dirty="0">
              <a:solidFill>
                <a:schemeClr val="bg2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0168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3030">
        <p:fade/>
      </p:transition>
    </mc:Choice>
    <mc:Fallback>
      <p:transition spd="med" advTm="3303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3" grpId="0" animBg="1"/>
      <p:bldP spid="15" grpId="0"/>
      <p:bldP spid="16" grpId="0"/>
      <p:bldP spid="17" grpId="0"/>
      <p:bldP spid="18" grpId="0"/>
      <p:bldP spid="19" grpId="0" animBg="1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10001" y="5890447"/>
            <a:ext cx="10572000" cy="434974"/>
          </a:xfrm>
        </p:spPr>
        <p:txBody>
          <a:bodyPr/>
          <a:lstStyle/>
          <a:p>
            <a:r>
              <a:rPr lang="fr-FR" dirty="0" smtClean="0"/>
              <a:t>Flash-e-Code: </a:t>
            </a:r>
            <a:r>
              <a:rPr lang="fr-FR" dirty="0" smtClean="0">
                <a:solidFill>
                  <a:schemeClr val="accent2"/>
                </a:solidFill>
              </a:rPr>
              <a:t>Exemple</a:t>
            </a:r>
            <a:r>
              <a:rPr lang="fr-FR" dirty="0" smtClean="0"/>
              <a:t>. On crée un </a:t>
            </a:r>
            <a:r>
              <a:rPr lang="fr-FR" dirty="0" err="1" smtClean="0"/>
              <a:t>qrcode</a:t>
            </a:r>
            <a:r>
              <a:rPr lang="fr-FR" dirty="0" smtClean="0"/>
              <a:t> a partir d’une annonce sur un support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334000" y="568960"/>
            <a:ext cx="126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Entreprise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676400" y="1971040"/>
            <a:ext cx="1550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 message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8199120" y="1971040"/>
            <a:ext cx="3041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Des supports de message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561852" y="2386761"/>
            <a:ext cx="3779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forfait gratuit pour 10 achetés</a:t>
            </a:r>
            <a:endParaRPr lang="fr-FR" dirty="0">
              <a:solidFill>
                <a:schemeClr val="tx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7829968" y="2386761"/>
            <a:ext cx="3779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 de table de table au terminal neige.</a:t>
            </a:r>
            <a:endParaRPr lang="fr-FR" dirty="0">
              <a:solidFill>
                <a:schemeClr val="tx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159" y="1669135"/>
            <a:ext cx="3047962" cy="304796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8412480" y="3329056"/>
            <a:ext cx="2425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20 000 sets Imprimés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 rot="20980362">
            <a:off x="7928030" y="4089401"/>
            <a:ext cx="3743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Jusqu’à là, rien de bien original!</a:t>
            </a:r>
            <a:endParaRPr lang="fr-FR" dirty="0">
              <a:solidFill>
                <a:srgbClr val="FF0000"/>
              </a:solidFill>
            </a:endParaRPr>
          </a:p>
        </p:txBody>
      </p:sp>
      <p:grpSp>
        <p:nvGrpSpPr>
          <p:cNvPr id="21" name="Groupe 20"/>
          <p:cNvGrpSpPr/>
          <p:nvPr/>
        </p:nvGrpSpPr>
        <p:grpSpPr>
          <a:xfrm>
            <a:off x="4572000" y="1706371"/>
            <a:ext cx="2767633" cy="680390"/>
            <a:chOff x="4572000" y="1706371"/>
            <a:chExt cx="2767633" cy="680390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0810" y="1747938"/>
              <a:ext cx="638823" cy="638823"/>
            </a:xfrm>
            <a:prstGeom prst="rect">
              <a:avLst/>
            </a:prstGeom>
          </p:spPr>
        </p:pic>
        <p:sp>
          <p:nvSpPr>
            <p:cNvPr id="14" name="ZoneTexte 13"/>
            <p:cNvSpPr txBox="1"/>
            <p:nvPr/>
          </p:nvSpPr>
          <p:spPr>
            <a:xfrm>
              <a:off x="4572000" y="1706371"/>
              <a:ext cx="2022281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 smtClean="0">
                  <a:solidFill>
                    <a:schemeClr val="accent3">
                      <a:lumMod val="50000"/>
                    </a:schemeClr>
                  </a:solidFill>
                </a:rPr>
                <a:t>Flasher ce code, il ne raconte jamais la même chose</a:t>
              </a:r>
              <a:endParaRPr lang="fr-FR" sz="11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0855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219"/>
    </mc:Choice>
    <mc:Fallback>
      <p:transition spd="slow" advTm="242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19" grpId="0"/>
      <p:bldP spid="8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10001" y="5890447"/>
            <a:ext cx="10572000" cy="434974"/>
          </a:xfrm>
        </p:spPr>
        <p:txBody>
          <a:bodyPr/>
          <a:lstStyle/>
          <a:p>
            <a:r>
              <a:rPr lang="fr-FR" dirty="0" smtClean="0"/>
              <a:t>Flash-e-Code: </a:t>
            </a:r>
            <a:r>
              <a:rPr lang="fr-FR" dirty="0" smtClean="0">
                <a:solidFill>
                  <a:schemeClr val="accent2"/>
                </a:solidFill>
              </a:rPr>
              <a:t>Le client flashe le </a:t>
            </a:r>
            <a:r>
              <a:rPr lang="fr-FR" dirty="0" err="1" smtClean="0">
                <a:solidFill>
                  <a:schemeClr val="accent2"/>
                </a:solidFill>
              </a:rPr>
              <a:t>qrcode</a:t>
            </a:r>
            <a:r>
              <a:rPr lang="fr-FR" dirty="0" smtClean="0">
                <a:solidFill>
                  <a:schemeClr val="accent2"/>
                </a:solidFill>
              </a:rPr>
              <a:t> le 12 janvier. 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334000" y="568960"/>
            <a:ext cx="126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Entreprise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8226208" y="1572556"/>
            <a:ext cx="3779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 de table de table au terminal neige.</a:t>
            </a:r>
            <a:endParaRPr lang="fr-FR" dirty="0">
              <a:solidFill>
                <a:schemeClr val="tx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159" y="1669135"/>
            <a:ext cx="3047962" cy="304796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810" y="1747938"/>
            <a:ext cx="638823" cy="638823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57200" y="3904735"/>
            <a:ext cx="2425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20 000 sets Imprimés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 rot="20980362">
            <a:off x="744065" y="1387890"/>
            <a:ext cx="3677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Nous sommes le 12 janvier 2017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8482" y="3162300"/>
            <a:ext cx="2251403" cy="3695700"/>
          </a:xfrm>
          <a:prstGeom prst="rect">
            <a:avLst/>
          </a:prstGeom>
        </p:spPr>
      </p:pic>
      <p:sp>
        <p:nvSpPr>
          <p:cNvPr id="10" name="Éclair 9"/>
          <p:cNvSpPr/>
          <p:nvPr/>
        </p:nvSpPr>
        <p:spPr>
          <a:xfrm flipH="1" flipV="1">
            <a:off x="6912265" y="2111068"/>
            <a:ext cx="2970464" cy="1629727"/>
          </a:xfrm>
          <a:prstGeom prst="lightningBol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0663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606"/>
    </mc:Choice>
    <mc:Fallback>
      <p:transition spd="slow" advTm="106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2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334000" y="568960"/>
            <a:ext cx="126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Entreprise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4483138" y="980548"/>
            <a:ext cx="3779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 de table de table au terminal neige.</a:t>
            </a:r>
            <a:endParaRPr lang="fr-FR" dirty="0">
              <a:solidFill>
                <a:schemeClr val="tx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159" y="1669135"/>
            <a:ext cx="3047962" cy="304796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810" y="1747938"/>
            <a:ext cx="638823" cy="638823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 rot="20980362">
            <a:off x="276704" y="568959"/>
            <a:ext cx="3677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Nous sommes le 17 janvier 2017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10001" y="5890447"/>
            <a:ext cx="10572000" cy="434974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Flash-e-Code: </a:t>
            </a:r>
            <a:r>
              <a:rPr lang="fr-FR" dirty="0" smtClean="0">
                <a:solidFill>
                  <a:schemeClr val="accent2"/>
                </a:solidFill>
              </a:rPr>
              <a:t>L’entreprise change le message du support « Set de table du terminal Neige ». Le 17 janvier, les clients auront une autre information sur les sets de table 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9816" y="1104235"/>
            <a:ext cx="3053779" cy="478621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79974" y="340664"/>
            <a:ext cx="2992749" cy="3899207"/>
          </a:xfrm>
          <a:prstGeom prst="rect">
            <a:avLst/>
          </a:prstGeom>
        </p:spPr>
      </p:pic>
      <p:sp>
        <p:nvSpPr>
          <p:cNvPr id="10" name="Éclair 9"/>
          <p:cNvSpPr/>
          <p:nvPr/>
        </p:nvSpPr>
        <p:spPr>
          <a:xfrm flipH="1" flipV="1">
            <a:off x="7003350" y="2128935"/>
            <a:ext cx="2970464" cy="1629727"/>
          </a:xfrm>
          <a:prstGeom prst="lightningBol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 rot="20450669">
            <a:off x="7780576" y="3732392"/>
            <a:ext cx="3597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Et là çà devient plus magique!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5994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95"/>
    </mc:Choice>
    <mc:Fallback>
      <p:transition spd="slow" advTm="110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2" grpId="0"/>
      <p:bldP spid="10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334000" y="568960"/>
            <a:ext cx="126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Entreprise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4483138" y="980548"/>
            <a:ext cx="3779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 de table de table au terminal neige.</a:t>
            </a:r>
            <a:endParaRPr lang="fr-FR" dirty="0">
              <a:solidFill>
                <a:schemeClr val="tx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159" y="1669135"/>
            <a:ext cx="3047962" cy="304796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810" y="1747938"/>
            <a:ext cx="638823" cy="638823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10001" y="5890447"/>
            <a:ext cx="10572000" cy="434974"/>
          </a:xfrm>
        </p:spPr>
        <p:txBody>
          <a:bodyPr>
            <a:normAutofit/>
          </a:bodyPr>
          <a:lstStyle/>
          <a:p>
            <a:r>
              <a:rPr lang="fr-FR" dirty="0" smtClean="0"/>
              <a:t>Flash-e-Code: </a:t>
            </a:r>
            <a:r>
              <a:rPr lang="fr-FR" dirty="0" smtClean="0">
                <a:solidFill>
                  <a:schemeClr val="accent2"/>
                </a:solidFill>
              </a:rPr>
              <a:t>Test réel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971" y="1669135"/>
            <a:ext cx="2114286" cy="2114286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764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1"/>
    </mc:Choice>
    <mc:Fallback>
      <p:transition spd="slow" advTm="70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0.7|3|1.4|2.8|0.9|5.5|4.7|0.7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6.2|3.4|4|1.5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3.4|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0.6|1.1|0.5|3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is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9ECD33"/>
      </a:accent1>
      <a:accent2>
        <a:srgbClr val="E19933"/>
      </a:accent2>
      <a:accent3>
        <a:srgbClr val="DC5D3D"/>
      </a:accent3>
      <a:accent4>
        <a:srgbClr val="A967CB"/>
      </a:accent4>
      <a:accent5>
        <a:srgbClr val="5EA5DD"/>
      </a:accent5>
      <a:accent6>
        <a:srgbClr val="44BEA9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</TotalTime>
  <Words>192</Words>
  <Application>Microsoft Office PowerPoint</Application>
  <PresentationFormat>Grand écran</PresentationFormat>
  <Paragraphs>33</Paragraphs>
  <Slides>6</Slides>
  <Notes>0</Notes>
  <HiddenSlides>0</HiddenSlides>
  <MMClips>6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Century Gothic</vt:lpstr>
      <vt:lpstr>Trebuchet MS</vt:lpstr>
      <vt:lpstr>Wingdings 2</vt:lpstr>
      <vt:lpstr>Concis</vt:lpstr>
      <vt:lpstr>Présentation 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</dc:title>
  <dc:creator>GEOFFROY Jean-Luc</dc:creator>
  <cp:lastModifiedBy>GEOFFROY Jean-Luc</cp:lastModifiedBy>
  <cp:revision>22</cp:revision>
  <dcterms:created xsi:type="dcterms:W3CDTF">2016-08-20T14:26:56Z</dcterms:created>
  <dcterms:modified xsi:type="dcterms:W3CDTF">2016-08-21T09:39:55Z</dcterms:modified>
</cp:coreProperties>
</file>